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8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CD0D80-96C8-4904-8F15-B495DE34E0E4}" type="datetimeFigureOut">
              <a:rPr lang="fr-FR" smtClean="0"/>
              <a:t>05/01/2015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2854B1-3F0C-4B22-A388-E8FC954B79B2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MODE OPERATOIRE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>
                <a:solidFill>
                  <a:srgbClr val="0070C0"/>
                </a:solidFill>
              </a:rPr>
              <a:t>Demande réduction d’impôts sur déclaration au titre d’abandon de revenus</a:t>
            </a:r>
            <a:endParaRPr lang="fr-FR" dirty="0">
              <a:solidFill>
                <a:srgbClr val="0070C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51520" y="40466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fr-FR" sz="2700" dirty="0" smtClean="0">
                <a:solidFill>
                  <a:srgbClr val="00B0F0"/>
                </a:solidFill>
              </a:rPr>
              <a:t>Le donateur complète le tableau récapitulatif </a:t>
            </a:r>
            <a:r>
              <a:rPr lang="fr-FR" sz="2700" dirty="0" smtClean="0">
                <a:solidFill>
                  <a:srgbClr val="FF0000"/>
                </a:solidFill>
              </a:rPr>
              <a:t>(ne déclarer que les missions effectuées de fait dans le cadre du bénévolat au titre de la SSLT) </a:t>
            </a:r>
            <a:r>
              <a:rPr lang="fr-FR" sz="2700" dirty="0" smtClean="0">
                <a:solidFill>
                  <a:srgbClr val="00B0F0"/>
                </a:solidFill>
              </a:rPr>
              <a:t>disponible sur le site SSLT</a:t>
            </a:r>
            <a:endParaRPr lang="fr-FR" sz="2700" dirty="0">
              <a:solidFill>
                <a:srgbClr val="00B0F0"/>
              </a:solidFill>
            </a:endParaRPr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 bwMode="auto">
          <a:xfrm>
            <a:off x="1743273" y="1600200"/>
            <a:ext cx="5657454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39552" y="332656"/>
            <a:ext cx="8229600" cy="1143000"/>
          </a:xfrm>
        </p:spPr>
        <p:txBody>
          <a:bodyPr>
            <a:noAutofit/>
          </a:bodyPr>
          <a:lstStyle/>
          <a:p>
            <a:r>
              <a:rPr lang="fr-FR" sz="2400" dirty="0" smtClean="0">
                <a:solidFill>
                  <a:srgbClr val="00B0F0"/>
                </a:solidFill>
              </a:rPr>
              <a:t>Le donateur se munit de l’imprimé téléchargeable </a:t>
            </a:r>
            <a:r>
              <a:rPr lang="fr-FR" sz="2400" dirty="0" err="1" smtClean="0">
                <a:solidFill>
                  <a:srgbClr val="FF0000"/>
                </a:solidFill>
              </a:rPr>
              <a:t>cerfa</a:t>
            </a:r>
            <a:r>
              <a:rPr lang="fr-FR" sz="2400" dirty="0" smtClean="0"/>
              <a:t> </a:t>
            </a:r>
            <a:r>
              <a:rPr lang="fr-FR" sz="2400" dirty="0" smtClean="0">
                <a:solidFill>
                  <a:srgbClr val="FF0000"/>
                </a:solidFill>
              </a:rPr>
              <a:t>11580*03</a:t>
            </a:r>
            <a:r>
              <a:rPr lang="fr-FR" sz="2400" dirty="0" smtClean="0"/>
              <a:t> </a:t>
            </a:r>
            <a:r>
              <a:rPr lang="fr-FR" sz="2400" dirty="0" smtClean="0">
                <a:solidFill>
                  <a:srgbClr val="00B0F0"/>
                </a:solidFill>
              </a:rPr>
              <a:t>sur le site Impots.gouv.fr (particulier,  documentation, recherche de formulaires) ou le récupère à l’hôtel des impôts</a:t>
            </a:r>
            <a:endParaRPr lang="fr-FR" sz="2400" dirty="0">
              <a:solidFill>
                <a:srgbClr val="00B0F0"/>
              </a:solidFill>
            </a:endParaRPr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 bwMode="auto">
          <a:xfrm>
            <a:off x="1743273" y="1600200"/>
            <a:ext cx="5657454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512" y="274638"/>
            <a:ext cx="8507288" cy="1143000"/>
          </a:xfrm>
        </p:spPr>
        <p:txBody>
          <a:bodyPr>
            <a:normAutofit fontScale="90000"/>
          </a:bodyPr>
          <a:lstStyle/>
          <a:p>
            <a:r>
              <a:rPr lang="fr-FR" dirty="0" smtClean="0">
                <a:solidFill>
                  <a:srgbClr val="00B0F0"/>
                </a:solidFill>
              </a:rPr>
              <a:t>Le donateur complète sa partie </a:t>
            </a:r>
            <a:r>
              <a:rPr lang="fr-FR" sz="2200" dirty="0" smtClean="0">
                <a:solidFill>
                  <a:srgbClr val="00B0F0"/>
                </a:solidFill>
              </a:rPr>
              <a:t>(verso ou page 2)</a:t>
            </a:r>
            <a:r>
              <a:rPr lang="fr-FR" dirty="0" smtClean="0">
                <a:solidFill>
                  <a:srgbClr val="00B0F0"/>
                </a:solidFill>
              </a:rPr>
              <a:t> </a:t>
            </a:r>
            <a:r>
              <a:rPr lang="fr-FR" sz="2700" dirty="0" smtClean="0">
                <a:solidFill>
                  <a:srgbClr val="0070C0"/>
                </a:solidFill>
              </a:rPr>
              <a:t>(</a:t>
            </a:r>
            <a:r>
              <a:rPr lang="fr-FR" sz="2200" dirty="0" smtClean="0">
                <a:solidFill>
                  <a:srgbClr val="0070C0"/>
                </a:solidFill>
              </a:rPr>
              <a:t>coordonnées, montant et date, coche article 200, autres et autres(4))</a:t>
            </a:r>
            <a:endParaRPr lang="fr-FR" sz="2200" dirty="0">
              <a:solidFill>
                <a:srgbClr val="0070C0"/>
              </a:solidFill>
            </a:endParaRPr>
          </a:p>
        </p:txBody>
      </p:sp>
      <p:pic>
        <p:nvPicPr>
          <p:cNvPr id="3074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187624" y="1600200"/>
            <a:ext cx="6696743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solidFill>
                  <a:srgbClr val="00B0F0"/>
                </a:solidFill>
              </a:rPr>
              <a:t>Le donateur</a:t>
            </a:r>
            <a:endParaRPr lang="fr-FR" dirty="0">
              <a:solidFill>
                <a:srgbClr val="00B0F0"/>
              </a:solidFill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Envoie les 2 imprimés au Président de la SSLT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solidFill>
                  <a:schemeClr val="accent6">
                    <a:lumMod val="75000"/>
                  </a:schemeClr>
                </a:solidFill>
              </a:rPr>
              <a:t>Le Président</a:t>
            </a:r>
            <a:endParaRPr lang="fr-FR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S’il est en accord avec la demande du donateur, date et signe l’imprimé récapitulatif</a:t>
            </a:r>
          </a:p>
          <a:p>
            <a:r>
              <a:rPr lang="fr-FR" dirty="0" smtClean="0"/>
              <a:t>Transmet les 2 imprimés au Trésorier</a:t>
            </a:r>
            <a:endParaRPr lang="fr-FR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solidFill>
                  <a:srgbClr val="00B050"/>
                </a:solidFill>
              </a:rPr>
              <a:t>Le Trésorier</a:t>
            </a:r>
            <a:endParaRPr lang="fr-FR" dirty="0">
              <a:solidFill>
                <a:srgbClr val="00B050"/>
              </a:solidFill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A</a:t>
            </a:r>
            <a:r>
              <a:rPr lang="fr-FR" dirty="0" smtClean="0"/>
              <a:t> réception complète totalement l’imprimé </a:t>
            </a:r>
            <a:r>
              <a:rPr lang="fr-FR" dirty="0" err="1" smtClean="0"/>
              <a:t>cerfa</a:t>
            </a:r>
            <a:r>
              <a:rPr lang="fr-FR" dirty="0" smtClean="0"/>
              <a:t> 11580*03 et l’archive</a:t>
            </a:r>
          </a:p>
          <a:p>
            <a:r>
              <a:rPr lang="fr-FR" dirty="0" smtClean="0"/>
              <a:t>Envoie par mail en PJ l’imprimé récapitulatif signé par le Président</a:t>
            </a:r>
          </a:p>
          <a:p>
            <a:r>
              <a:rPr lang="fr-FR" dirty="0" smtClean="0"/>
              <a:t>Répercute le montant du don sur sa comptabilité (obligation fiscale)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solidFill>
                  <a:srgbClr val="00B0F0"/>
                </a:solidFill>
              </a:rPr>
              <a:t>Le donateur</a:t>
            </a:r>
            <a:endParaRPr lang="fr-FR" dirty="0">
              <a:solidFill>
                <a:srgbClr val="00B0F0"/>
              </a:solidFill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A réception du mail du trésorier peut notifier la réduction sur sa déclaration </a:t>
            </a:r>
            <a:r>
              <a:rPr lang="fr-FR" sz="2400" dirty="0" smtClean="0"/>
              <a:t>(le montant de l’indemnité kilométrique est divulgué chaque année par l’administration)</a:t>
            </a:r>
          </a:p>
          <a:p>
            <a:r>
              <a:rPr lang="fr-FR" dirty="0" smtClean="0"/>
              <a:t>Onglet 7 : réductions et crédit d’</a:t>
            </a:r>
            <a:r>
              <a:rPr lang="fr-FR" dirty="0" err="1" smtClean="0"/>
              <a:t>impots</a:t>
            </a:r>
            <a:endParaRPr lang="fr-FR" dirty="0" smtClean="0"/>
          </a:p>
          <a:p>
            <a:r>
              <a:rPr lang="fr-FR" dirty="0" smtClean="0"/>
              <a:t>Indique la somme dans la case 7UF</a:t>
            </a:r>
          </a:p>
          <a:p>
            <a:r>
              <a:rPr lang="fr-FR" dirty="0" smtClean="0">
                <a:solidFill>
                  <a:srgbClr val="FF0000"/>
                </a:solidFill>
              </a:rPr>
              <a:t>Le donateur doit garder le récapitulatif signé comme justificatif en cas de demande de l’administration des impôts</a:t>
            </a:r>
            <a:endParaRPr lang="fr-FR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OUF !!!!!!!!!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/>
              <a:t>THAT’S THE END</a:t>
            </a: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81</TotalTime>
  <Words>230</Words>
  <Application>Microsoft Office PowerPoint</Application>
  <PresentationFormat>Affichage à l'écran (4:3)</PresentationFormat>
  <Paragraphs>21</Paragraphs>
  <Slides>9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9</vt:i4>
      </vt:variant>
    </vt:vector>
  </HeadingPairs>
  <TitlesOfParts>
    <vt:vector size="10" baseType="lpstr">
      <vt:lpstr>Thème Office</vt:lpstr>
      <vt:lpstr>MODE OPERATOIRE</vt:lpstr>
      <vt:lpstr>Le donateur complète le tableau récapitulatif (ne déclarer que les missions effectuées de fait dans le cadre du bénévolat au titre de la SSLT) disponible sur le site SSLT</vt:lpstr>
      <vt:lpstr>Le donateur se munit de l’imprimé téléchargeable cerfa 11580*03 sur le site Impots.gouv.fr (particulier,  documentation, recherche de formulaires) ou le récupère à l’hôtel des impôts</vt:lpstr>
      <vt:lpstr>Le donateur complète sa partie (verso ou page 2) (coordonnées, montant et date, coche article 200, autres et autres(4))</vt:lpstr>
      <vt:lpstr>Le donateur</vt:lpstr>
      <vt:lpstr>Le Président</vt:lpstr>
      <vt:lpstr>Le Trésorier</vt:lpstr>
      <vt:lpstr>Le donateur</vt:lpstr>
      <vt:lpstr>OUF !!!!!!!!!</vt:lpstr>
    </vt:vector>
  </TitlesOfParts>
  <Company>Famille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MODE OPERATOIRE</dc:title>
  <dc:creator>CHAPELOT</dc:creator>
  <cp:lastModifiedBy>CHAPELOT</cp:lastModifiedBy>
  <cp:revision>13</cp:revision>
  <dcterms:created xsi:type="dcterms:W3CDTF">2015-01-05T15:30:10Z</dcterms:created>
  <dcterms:modified xsi:type="dcterms:W3CDTF">2015-01-05T16:51:47Z</dcterms:modified>
</cp:coreProperties>
</file>

<file path=docProps/thumbnail.jpeg>
</file>